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3d80a5d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3d80a5d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3d80a5d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3d80a5d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3d80a5d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3d80a5d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41a3d54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41a3d54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941a3d54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941a3d5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941a3d5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941a3d5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41a3d5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941a3d5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941a3d5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941a3d5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41a3d5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941a3d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941a3d5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941a3d5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41a3d54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41a3d54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941a3d54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941a3d54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941a3d54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941a3d54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Relationship Id="rId6" Type="http://schemas.openxmlformats.org/officeDocument/2006/relationships/hyperlink" Target="https://cybermap.kaspersky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12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9.jpg"/><Relationship Id="rId5" Type="http://schemas.openxmlformats.org/officeDocument/2006/relationships/image" Target="../media/image21.jpg"/><Relationship Id="rId6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5.jpg"/><Relationship Id="rId5" Type="http://schemas.openxmlformats.org/officeDocument/2006/relationships/hyperlink" Target="https://informationisbeautiful.net/visualizations/who-old-are-you/" TargetMode="External"/><Relationship Id="rId6" Type="http://schemas.openxmlformats.org/officeDocument/2006/relationships/hyperlink" Target="https://informationisbeautiful.net/visualizations/top-500-passwords-visualized/" TargetMode="External"/><Relationship Id="rId7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4702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Strathmore University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Introduction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Systems &amp; Data Science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Njunge, PhD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 b) Data Understanding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82475" cy="35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5960175" y="64927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 Sources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 Owners (SMEs)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Update Frequency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 Objects and Attribute Types (Nominal, Binary, Ordinal, Numeric)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 b) Data Preparation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19600" cy="386595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5031975" y="1341900"/>
            <a:ext cx="384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Cleaning  (to remove noise and inconsistent data)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Integration (where multiple data sources may be combined)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Selection (where data relevant to the analysis task are retrieved from the database or other data source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Transformation (where data are transformed and consolidated by performing summary or aggregation operations)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 c) Modeling and Evaluation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75" y="1230975"/>
            <a:ext cx="6076700" cy="35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 d) Deployment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00" y="1125575"/>
            <a:ext cx="28575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196" y="1125571"/>
            <a:ext cx="5105099" cy="26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100675" y="242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Information Systems (IS) Themes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Information Systems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Information Technology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Organization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People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Business Context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Data (A lot)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Business Understanding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Data Understanding and Preparation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Modeling and 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Discussion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 a, i) IS - Information Technology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1723"/>
            <a:ext cx="3598665" cy="321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804" y="1092187"/>
            <a:ext cx="3422123" cy="330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059" y="1108050"/>
            <a:ext cx="1840051" cy="32712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11700" y="4395100"/>
            <a:ext cx="2840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https://cybermap.kaspersky.com/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 a, ii) IS - Organization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200" y="1013375"/>
            <a:ext cx="3750120" cy="197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25" y="2944200"/>
            <a:ext cx="3641279" cy="20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925" y="1013375"/>
            <a:ext cx="3641274" cy="197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4200" y="2944200"/>
            <a:ext cx="3750119" cy="197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 a, iii) IS - People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1018875" y="1931175"/>
            <a:ext cx="1125300" cy="112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175" y="1170125"/>
            <a:ext cx="2494121" cy="382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008" y="1170125"/>
            <a:ext cx="2547316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325" y="1170125"/>
            <a:ext cx="3248272" cy="196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3325" y="3133975"/>
            <a:ext cx="3248279" cy="185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6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 b) Business Context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25" y="947400"/>
            <a:ext cx="59903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63525" y="21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 c) Data (A lot)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700" y="1157575"/>
            <a:ext cx="1343903" cy="248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00" y="1157575"/>
            <a:ext cx="3313600" cy="24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560000" y="3645875"/>
            <a:ext cx="5731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https://informationisbeautiful.net/visualizations/who-old-are-you/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560000" y="3962400"/>
            <a:ext cx="49929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https://informationisbeautiful.net/visualizations/top-500-passwords-visualized/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6375" y="1158975"/>
            <a:ext cx="3778506" cy="24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45475" y="18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Data Science Theory: CRISP-DM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650" y="760250"/>
            <a:ext cx="4070483" cy="407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 a) Business Understanding (Empathy)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Personality and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Making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Structure, Power and Politics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Conflict and Negotiation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 and Stress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525" y="495413"/>
            <a:ext cx="1181100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